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01826" y="8615914"/>
            <a:ext cx="15538574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415</Words>
  <Application>Microsoft Office PowerPoint</Application>
  <PresentationFormat>Personalizar</PresentationFormat>
  <Paragraphs>68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Open Sans Bold</vt:lpstr>
      <vt:lpstr>Codec Pro Bold</vt:lpstr>
      <vt:lpstr>Codec Pro</vt:lpstr>
      <vt:lpstr>Codec Pro ExtraBold</vt:lpstr>
      <vt:lpstr>Calibri</vt:lpstr>
      <vt:lpstr>Arial</vt:lpstr>
      <vt:lpstr>Montserrat Light Bold</vt:lpstr>
      <vt:lpstr>Open Sans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2024-12-02T12:58:41Z</dcterms:modified>
  <dc:identifier>DAGW2qe6I-o</dc:identifier>
</cp:coreProperties>
</file>